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65" r:id="rId9"/>
    <p:sldId id="267" r:id="rId10"/>
    <p:sldId id="264" r:id="rId11"/>
    <p:sldId id="268" r:id="rId12"/>
    <p:sldId id="271" r:id="rId13"/>
    <p:sldId id="272" r:id="rId14"/>
    <p:sldId id="259" r:id="rId15"/>
    <p:sldId id="274" r:id="rId16"/>
    <p:sldId id="277" r:id="rId17"/>
    <p:sldId id="275" r:id="rId18"/>
    <p:sldId id="278" r:id="rId19"/>
    <p:sldId id="280" r:id="rId20"/>
    <p:sldId id="281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320"/>
    <a:srgbClr val="FBAA3F"/>
    <a:srgbClr val="CDB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010DC-FE42-4FDF-910C-727B9E6B8D0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4BE0CA-09E6-45D5-A859-23C396DECF07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>
              <a:solidFill>
                <a:schemeClr val="bg1"/>
              </a:solidFill>
            </a:rPr>
            <a:t>Our Goal is to please ALLAH SWT </a:t>
          </a:r>
          <a:endParaRPr lang="en-US" dirty="0">
            <a:solidFill>
              <a:schemeClr val="bg1"/>
            </a:solidFill>
          </a:endParaRPr>
        </a:p>
      </dgm:t>
    </dgm:pt>
    <dgm:pt modelId="{BFEDAA34-0C27-47D8-83FE-576A18BBF484}" type="parTrans" cxnId="{B3B110D6-1F74-4A06-9555-7A8CBE4966C3}">
      <dgm:prSet/>
      <dgm:spPr/>
      <dgm:t>
        <a:bodyPr/>
        <a:lstStyle/>
        <a:p>
          <a:endParaRPr lang="en-US"/>
        </a:p>
      </dgm:t>
    </dgm:pt>
    <dgm:pt modelId="{4AFD66F3-7D04-41A7-9A7A-5334137CA8DB}" type="sibTrans" cxnId="{B3B110D6-1F74-4A06-9555-7A8CBE4966C3}">
      <dgm:prSet/>
      <dgm:spPr/>
      <dgm:t>
        <a:bodyPr/>
        <a:lstStyle/>
        <a:p>
          <a:endParaRPr lang="en-US"/>
        </a:p>
      </dgm:t>
    </dgm:pt>
    <dgm:pt modelId="{5B12683E-6F27-4837-AB16-05D616F1FA0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>
              <a:solidFill>
                <a:schemeClr val="bg1"/>
              </a:solidFill>
            </a:rPr>
            <a:t>Have a Can-do attitude </a:t>
          </a:r>
          <a:endParaRPr lang="en-US" dirty="0">
            <a:solidFill>
              <a:schemeClr val="bg1"/>
            </a:solidFill>
          </a:endParaRPr>
        </a:p>
      </dgm:t>
    </dgm:pt>
    <dgm:pt modelId="{914E206F-3819-45D2-A77A-655A3A649C4D}" type="parTrans" cxnId="{EC51BAF6-D507-42A7-8F17-07FC11B42395}">
      <dgm:prSet/>
      <dgm:spPr/>
      <dgm:t>
        <a:bodyPr/>
        <a:lstStyle/>
        <a:p>
          <a:endParaRPr lang="en-US"/>
        </a:p>
      </dgm:t>
    </dgm:pt>
    <dgm:pt modelId="{84779073-5291-4266-A3BB-614B7CE01BAC}" type="sibTrans" cxnId="{EC51BAF6-D507-42A7-8F17-07FC11B42395}">
      <dgm:prSet/>
      <dgm:spPr/>
      <dgm:t>
        <a:bodyPr/>
        <a:lstStyle/>
        <a:p>
          <a:endParaRPr lang="en-US"/>
        </a:p>
      </dgm:t>
    </dgm:pt>
    <dgm:pt modelId="{6254200B-C16B-4777-BC4E-C85167CA03C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>
              <a:solidFill>
                <a:schemeClr val="bg1"/>
              </a:solidFill>
            </a:rPr>
            <a:t>Listen to &amp; Obey ALLAH SWT</a:t>
          </a:r>
          <a:endParaRPr lang="en-US" dirty="0">
            <a:solidFill>
              <a:schemeClr val="bg1"/>
            </a:solidFill>
          </a:endParaRPr>
        </a:p>
      </dgm:t>
    </dgm:pt>
    <dgm:pt modelId="{CF2B7967-60EC-416B-A241-0DF697A2AA78}" type="parTrans" cxnId="{B2DB789A-9365-4469-927D-499714635305}">
      <dgm:prSet/>
      <dgm:spPr/>
      <dgm:t>
        <a:bodyPr/>
        <a:lstStyle/>
        <a:p>
          <a:endParaRPr lang="en-US"/>
        </a:p>
      </dgm:t>
    </dgm:pt>
    <dgm:pt modelId="{873CA0EA-0CD1-4E49-88CA-53E4C6E75819}" type="sibTrans" cxnId="{B2DB789A-9365-4469-927D-499714635305}">
      <dgm:prSet/>
      <dgm:spPr/>
      <dgm:t>
        <a:bodyPr/>
        <a:lstStyle/>
        <a:p>
          <a:endParaRPr lang="en-US"/>
        </a:p>
      </dgm:t>
    </dgm:pt>
    <dgm:pt modelId="{6F927FC6-79D5-46B3-97A1-A35D34C438AE}" type="pres">
      <dgm:prSet presAssocID="{B5A010DC-FE42-4FDF-910C-727B9E6B8D0A}" presName="root" presStyleCnt="0">
        <dgm:presLayoutVars>
          <dgm:dir/>
          <dgm:resizeHandles val="exact"/>
        </dgm:presLayoutVars>
      </dgm:prSet>
      <dgm:spPr/>
    </dgm:pt>
    <dgm:pt modelId="{C5AA83A7-5A9E-4357-BD3B-986EBA9DA130}" type="pres">
      <dgm:prSet presAssocID="{384BE0CA-09E6-45D5-A859-23C396DECF07}" presName="compNode" presStyleCnt="0"/>
      <dgm:spPr/>
    </dgm:pt>
    <dgm:pt modelId="{B856D10A-346F-44F9-A090-B74EF6796240}" type="pres">
      <dgm:prSet presAssocID="{384BE0CA-09E6-45D5-A859-23C396DECF07}" presName="bgRect" presStyleLbl="bgShp" presStyleIdx="0" presStyleCnt="3"/>
      <dgm:spPr/>
    </dgm:pt>
    <dgm:pt modelId="{E5BB99FC-666A-48F6-9F2E-65BDE2D60C83}" type="pres">
      <dgm:prSet presAssocID="{384BE0CA-09E6-45D5-A859-23C396DECF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7826403-DDF6-4F8F-8CA0-5780AAB88924}" type="pres">
      <dgm:prSet presAssocID="{384BE0CA-09E6-45D5-A859-23C396DECF07}" presName="spaceRect" presStyleCnt="0"/>
      <dgm:spPr/>
    </dgm:pt>
    <dgm:pt modelId="{34A4F4AC-E8FD-4783-9C94-DB5F32F6AC43}" type="pres">
      <dgm:prSet presAssocID="{384BE0CA-09E6-45D5-A859-23C396DECF07}" presName="parTx" presStyleLbl="revTx" presStyleIdx="0" presStyleCnt="3">
        <dgm:presLayoutVars>
          <dgm:chMax val="0"/>
          <dgm:chPref val="0"/>
        </dgm:presLayoutVars>
      </dgm:prSet>
      <dgm:spPr/>
    </dgm:pt>
    <dgm:pt modelId="{37E29890-5F86-4582-8ECC-2A272783A379}" type="pres">
      <dgm:prSet presAssocID="{4AFD66F3-7D04-41A7-9A7A-5334137CA8DB}" presName="sibTrans" presStyleCnt="0"/>
      <dgm:spPr/>
    </dgm:pt>
    <dgm:pt modelId="{0ED60323-54E5-42BF-A4E3-1DF3C7AC6B20}" type="pres">
      <dgm:prSet presAssocID="{5B12683E-6F27-4837-AB16-05D616F1FA04}" presName="compNode" presStyleCnt="0"/>
      <dgm:spPr/>
    </dgm:pt>
    <dgm:pt modelId="{FD138F37-8E43-4CD4-9767-7F645E53AA31}" type="pres">
      <dgm:prSet presAssocID="{5B12683E-6F27-4837-AB16-05D616F1FA04}" presName="bgRect" presStyleLbl="bgShp" presStyleIdx="1" presStyleCnt="3" custLinFactNeighborX="-15100"/>
      <dgm:spPr/>
    </dgm:pt>
    <dgm:pt modelId="{A8159CB9-1B06-42BF-8D41-2B570B940924}" type="pres">
      <dgm:prSet presAssocID="{5B12683E-6F27-4837-AB16-05D616F1FA0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F571ACCE-D879-4B19-9C35-532F5FC8BAB4}" type="pres">
      <dgm:prSet presAssocID="{5B12683E-6F27-4837-AB16-05D616F1FA04}" presName="spaceRect" presStyleCnt="0"/>
      <dgm:spPr/>
    </dgm:pt>
    <dgm:pt modelId="{43C2DD9C-A4F3-4343-853B-DDF8423314A8}" type="pres">
      <dgm:prSet presAssocID="{5B12683E-6F27-4837-AB16-05D616F1FA04}" presName="parTx" presStyleLbl="revTx" presStyleIdx="1" presStyleCnt="3">
        <dgm:presLayoutVars>
          <dgm:chMax val="0"/>
          <dgm:chPref val="0"/>
        </dgm:presLayoutVars>
      </dgm:prSet>
      <dgm:spPr/>
    </dgm:pt>
    <dgm:pt modelId="{D72D875B-5123-4C0F-AE7A-70FB30CADC0C}" type="pres">
      <dgm:prSet presAssocID="{84779073-5291-4266-A3BB-614B7CE01BAC}" presName="sibTrans" presStyleCnt="0"/>
      <dgm:spPr/>
    </dgm:pt>
    <dgm:pt modelId="{8F345A18-A210-4A63-94D7-90790097D8A9}" type="pres">
      <dgm:prSet presAssocID="{6254200B-C16B-4777-BC4E-C85167CA03CB}" presName="compNode" presStyleCnt="0"/>
      <dgm:spPr/>
    </dgm:pt>
    <dgm:pt modelId="{C1688482-0EEF-4991-9BED-ACBBFC2B4AC8}" type="pres">
      <dgm:prSet presAssocID="{6254200B-C16B-4777-BC4E-C85167CA03CB}" presName="bgRect" presStyleLbl="bgShp" presStyleIdx="2" presStyleCnt="3"/>
      <dgm:spPr/>
    </dgm:pt>
    <dgm:pt modelId="{00346A1F-221B-481A-AF3D-91BDA00A1708}" type="pres">
      <dgm:prSet presAssocID="{6254200B-C16B-4777-BC4E-C85167CA03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30B94B67-EFC2-42B1-8E35-E56ED19E8A7F}" type="pres">
      <dgm:prSet presAssocID="{6254200B-C16B-4777-BC4E-C85167CA03CB}" presName="spaceRect" presStyleCnt="0"/>
      <dgm:spPr/>
    </dgm:pt>
    <dgm:pt modelId="{F2CDB131-7CF3-4988-B705-5FEA7B0D7FB8}" type="pres">
      <dgm:prSet presAssocID="{6254200B-C16B-4777-BC4E-C85167CA03C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44DEE07-F77B-4EAF-BDA3-03CAFF426BEE}" type="presOf" srcId="{384BE0CA-09E6-45D5-A859-23C396DECF07}" destId="{34A4F4AC-E8FD-4783-9C94-DB5F32F6AC43}" srcOrd="0" destOrd="0" presId="urn:microsoft.com/office/officeart/2018/2/layout/IconVerticalSolidList"/>
    <dgm:cxn modelId="{250C1C67-725F-4671-8CEA-5EDE91134500}" type="presOf" srcId="{6254200B-C16B-4777-BC4E-C85167CA03CB}" destId="{F2CDB131-7CF3-4988-B705-5FEA7B0D7FB8}" srcOrd="0" destOrd="0" presId="urn:microsoft.com/office/officeart/2018/2/layout/IconVerticalSolidList"/>
    <dgm:cxn modelId="{B2DB789A-9365-4469-927D-499714635305}" srcId="{B5A010DC-FE42-4FDF-910C-727B9E6B8D0A}" destId="{6254200B-C16B-4777-BC4E-C85167CA03CB}" srcOrd="2" destOrd="0" parTransId="{CF2B7967-60EC-416B-A241-0DF697A2AA78}" sibTransId="{873CA0EA-0CD1-4E49-88CA-53E4C6E75819}"/>
    <dgm:cxn modelId="{B3B110D6-1F74-4A06-9555-7A8CBE4966C3}" srcId="{B5A010DC-FE42-4FDF-910C-727B9E6B8D0A}" destId="{384BE0CA-09E6-45D5-A859-23C396DECF07}" srcOrd="0" destOrd="0" parTransId="{BFEDAA34-0C27-47D8-83FE-576A18BBF484}" sibTransId="{4AFD66F3-7D04-41A7-9A7A-5334137CA8DB}"/>
    <dgm:cxn modelId="{84E3E3E4-9DBA-4A3D-B3D5-35230213E495}" type="presOf" srcId="{5B12683E-6F27-4837-AB16-05D616F1FA04}" destId="{43C2DD9C-A4F3-4343-853B-DDF8423314A8}" srcOrd="0" destOrd="0" presId="urn:microsoft.com/office/officeart/2018/2/layout/IconVerticalSolidList"/>
    <dgm:cxn modelId="{EC51BAF6-D507-42A7-8F17-07FC11B42395}" srcId="{B5A010DC-FE42-4FDF-910C-727B9E6B8D0A}" destId="{5B12683E-6F27-4837-AB16-05D616F1FA04}" srcOrd="1" destOrd="0" parTransId="{914E206F-3819-45D2-A77A-655A3A649C4D}" sibTransId="{84779073-5291-4266-A3BB-614B7CE01BAC}"/>
    <dgm:cxn modelId="{0490DCFE-6998-40B8-9CCB-1E99372C522A}" type="presOf" srcId="{B5A010DC-FE42-4FDF-910C-727B9E6B8D0A}" destId="{6F927FC6-79D5-46B3-97A1-A35D34C438AE}" srcOrd="0" destOrd="0" presId="urn:microsoft.com/office/officeart/2018/2/layout/IconVerticalSolidList"/>
    <dgm:cxn modelId="{A452CACE-3E4E-4BB9-ADFB-2DAAFA87E670}" type="presParOf" srcId="{6F927FC6-79D5-46B3-97A1-A35D34C438AE}" destId="{C5AA83A7-5A9E-4357-BD3B-986EBA9DA130}" srcOrd="0" destOrd="0" presId="urn:microsoft.com/office/officeart/2018/2/layout/IconVerticalSolidList"/>
    <dgm:cxn modelId="{A472932F-D8A9-40AF-AA22-CE43EB7E320E}" type="presParOf" srcId="{C5AA83A7-5A9E-4357-BD3B-986EBA9DA130}" destId="{B856D10A-346F-44F9-A090-B74EF6796240}" srcOrd="0" destOrd="0" presId="urn:microsoft.com/office/officeart/2018/2/layout/IconVerticalSolidList"/>
    <dgm:cxn modelId="{334BB3D6-B647-43C4-B732-A88778CE1C96}" type="presParOf" srcId="{C5AA83A7-5A9E-4357-BD3B-986EBA9DA130}" destId="{E5BB99FC-666A-48F6-9F2E-65BDE2D60C83}" srcOrd="1" destOrd="0" presId="urn:microsoft.com/office/officeart/2018/2/layout/IconVerticalSolidList"/>
    <dgm:cxn modelId="{1C5E57DE-B9DF-48C7-A0CD-A8C7C09DAE9E}" type="presParOf" srcId="{C5AA83A7-5A9E-4357-BD3B-986EBA9DA130}" destId="{07826403-DDF6-4F8F-8CA0-5780AAB88924}" srcOrd="2" destOrd="0" presId="urn:microsoft.com/office/officeart/2018/2/layout/IconVerticalSolidList"/>
    <dgm:cxn modelId="{2A835C6D-1E90-41B5-A24B-1C83B9E3E11C}" type="presParOf" srcId="{C5AA83A7-5A9E-4357-BD3B-986EBA9DA130}" destId="{34A4F4AC-E8FD-4783-9C94-DB5F32F6AC43}" srcOrd="3" destOrd="0" presId="urn:microsoft.com/office/officeart/2018/2/layout/IconVerticalSolidList"/>
    <dgm:cxn modelId="{1185BD1F-5894-4736-89D3-2002F1B08FBC}" type="presParOf" srcId="{6F927FC6-79D5-46B3-97A1-A35D34C438AE}" destId="{37E29890-5F86-4582-8ECC-2A272783A379}" srcOrd="1" destOrd="0" presId="urn:microsoft.com/office/officeart/2018/2/layout/IconVerticalSolidList"/>
    <dgm:cxn modelId="{95BDBE8A-391D-4C76-9007-C9D643DB75BC}" type="presParOf" srcId="{6F927FC6-79D5-46B3-97A1-A35D34C438AE}" destId="{0ED60323-54E5-42BF-A4E3-1DF3C7AC6B20}" srcOrd="2" destOrd="0" presId="urn:microsoft.com/office/officeart/2018/2/layout/IconVerticalSolidList"/>
    <dgm:cxn modelId="{F89826CF-16D0-4B95-836E-C142F431EA06}" type="presParOf" srcId="{0ED60323-54E5-42BF-A4E3-1DF3C7AC6B20}" destId="{FD138F37-8E43-4CD4-9767-7F645E53AA31}" srcOrd="0" destOrd="0" presId="urn:microsoft.com/office/officeart/2018/2/layout/IconVerticalSolidList"/>
    <dgm:cxn modelId="{5EDA3A05-4FA8-4D75-BD41-EF0454DC8C47}" type="presParOf" srcId="{0ED60323-54E5-42BF-A4E3-1DF3C7AC6B20}" destId="{A8159CB9-1B06-42BF-8D41-2B570B940924}" srcOrd="1" destOrd="0" presId="urn:microsoft.com/office/officeart/2018/2/layout/IconVerticalSolidList"/>
    <dgm:cxn modelId="{8C6865F5-1635-4446-9045-C5B0746D5F65}" type="presParOf" srcId="{0ED60323-54E5-42BF-A4E3-1DF3C7AC6B20}" destId="{F571ACCE-D879-4B19-9C35-532F5FC8BAB4}" srcOrd="2" destOrd="0" presId="urn:microsoft.com/office/officeart/2018/2/layout/IconVerticalSolidList"/>
    <dgm:cxn modelId="{17D126DF-B360-4A30-9041-38C85928EC84}" type="presParOf" srcId="{0ED60323-54E5-42BF-A4E3-1DF3C7AC6B20}" destId="{43C2DD9C-A4F3-4343-853B-DDF8423314A8}" srcOrd="3" destOrd="0" presId="urn:microsoft.com/office/officeart/2018/2/layout/IconVerticalSolidList"/>
    <dgm:cxn modelId="{6C6350D6-3C0A-4EB2-BC22-1F98D254D562}" type="presParOf" srcId="{6F927FC6-79D5-46B3-97A1-A35D34C438AE}" destId="{D72D875B-5123-4C0F-AE7A-70FB30CADC0C}" srcOrd="3" destOrd="0" presId="urn:microsoft.com/office/officeart/2018/2/layout/IconVerticalSolidList"/>
    <dgm:cxn modelId="{4447D991-885B-4BBD-BD0F-51770F1EBDC7}" type="presParOf" srcId="{6F927FC6-79D5-46B3-97A1-A35D34C438AE}" destId="{8F345A18-A210-4A63-94D7-90790097D8A9}" srcOrd="4" destOrd="0" presId="urn:microsoft.com/office/officeart/2018/2/layout/IconVerticalSolidList"/>
    <dgm:cxn modelId="{4912B701-11D5-483A-9DA7-07EA2A005E06}" type="presParOf" srcId="{8F345A18-A210-4A63-94D7-90790097D8A9}" destId="{C1688482-0EEF-4991-9BED-ACBBFC2B4AC8}" srcOrd="0" destOrd="0" presId="urn:microsoft.com/office/officeart/2018/2/layout/IconVerticalSolidList"/>
    <dgm:cxn modelId="{79B6BFD8-D97D-468D-860B-75274362CF6C}" type="presParOf" srcId="{8F345A18-A210-4A63-94D7-90790097D8A9}" destId="{00346A1F-221B-481A-AF3D-91BDA00A1708}" srcOrd="1" destOrd="0" presId="urn:microsoft.com/office/officeart/2018/2/layout/IconVerticalSolidList"/>
    <dgm:cxn modelId="{A9234173-1915-4C5C-BF88-34F2C9D88814}" type="presParOf" srcId="{8F345A18-A210-4A63-94D7-90790097D8A9}" destId="{30B94B67-EFC2-42B1-8E35-E56ED19E8A7F}" srcOrd="2" destOrd="0" presId="urn:microsoft.com/office/officeart/2018/2/layout/IconVerticalSolidList"/>
    <dgm:cxn modelId="{FE1342F8-C1D5-4BBC-9E5A-94C108A23C8C}" type="presParOf" srcId="{8F345A18-A210-4A63-94D7-90790097D8A9}" destId="{F2CDB131-7CF3-4988-B705-5FEA7B0D7F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3C530-64DE-4788-AFF5-A796871DC65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3E584C8-A10C-4D57-9467-51D5125C599A}">
      <dgm:prSet custT="1"/>
      <dgm:spPr/>
      <dgm:t>
        <a:bodyPr/>
        <a:lstStyle/>
        <a:p>
          <a:r>
            <a:rPr lang="en-AU" sz="3200" dirty="0"/>
            <a:t>Learn to be patient</a:t>
          </a:r>
          <a:endParaRPr lang="en-US" sz="3200" dirty="0"/>
        </a:p>
      </dgm:t>
    </dgm:pt>
    <dgm:pt modelId="{392C8554-58B5-48F0-B53B-15232AA3D83D}" type="parTrans" cxnId="{08464922-26F5-43C9-A819-C499D313C451}">
      <dgm:prSet/>
      <dgm:spPr/>
      <dgm:t>
        <a:bodyPr/>
        <a:lstStyle/>
        <a:p>
          <a:endParaRPr lang="en-US" sz="2000"/>
        </a:p>
      </dgm:t>
    </dgm:pt>
    <dgm:pt modelId="{EF01BFEA-25D9-48C8-9887-F8686948FF40}" type="sibTrans" cxnId="{08464922-26F5-43C9-A819-C499D313C451}">
      <dgm:prSet/>
      <dgm:spPr/>
      <dgm:t>
        <a:bodyPr/>
        <a:lstStyle/>
        <a:p>
          <a:endParaRPr lang="en-US" sz="2000"/>
        </a:p>
      </dgm:t>
    </dgm:pt>
    <dgm:pt modelId="{95B15489-C6DD-4632-971C-C702A187AAE2}">
      <dgm:prSet custT="1"/>
      <dgm:spPr/>
      <dgm:t>
        <a:bodyPr/>
        <a:lstStyle/>
        <a:p>
          <a:r>
            <a:rPr lang="en-AU" sz="2800" dirty="0"/>
            <a:t>Follow ALLAH SWT Always and have strong Faith in HIM</a:t>
          </a:r>
          <a:endParaRPr lang="en-US" sz="2800" dirty="0"/>
        </a:p>
      </dgm:t>
    </dgm:pt>
    <dgm:pt modelId="{556EA01E-A675-4A13-80E8-05FB8EC4BDC3}" type="parTrans" cxnId="{4CA568C0-314C-4D9E-B650-921DA0CF820F}">
      <dgm:prSet/>
      <dgm:spPr/>
      <dgm:t>
        <a:bodyPr/>
        <a:lstStyle/>
        <a:p>
          <a:endParaRPr lang="en-US" sz="2000"/>
        </a:p>
      </dgm:t>
    </dgm:pt>
    <dgm:pt modelId="{5FD394C9-064D-4656-A0A8-88434732FF37}" type="sibTrans" cxnId="{4CA568C0-314C-4D9E-B650-921DA0CF820F}">
      <dgm:prSet/>
      <dgm:spPr/>
      <dgm:t>
        <a:bodyPr/>
        <a:lstStyle/>
        <a:p>
          <a:endParaRPr lang="en-US" sz="2000"/>
        </a:p>
      </dgm:t>
    </dgm:pt>
    <dgm:pt modelId="{75B7AD23-A2C4-4582-8F35-3F85B910F2DC}">
      <dgm:prSet custT="1"/>
      <dgm:spPr/>
      <dgm:t>
        <a:bodyPr/>
        <a:lstStyle/>
        <a:p>
          <a:r>
            <a:rPr lang="en-AU" sz="3200" dirty="0" err="1"/>
            <a:t>Dua</a:t>
          </a:r>
          <a:r>
            <a:rPr lang="en-AU" sz="3200" dirty="0"/>
            <a:t> is the Key </a:t>
          </a:r>
          <a:endParaRPr lang="en-US" sz="3200" dirty="0"/>
        </a:p>
      </dgm:t>
    </dgm:pt>
    <dgm:pt modelId="{C2A24A76-DF54-4FC4-8A9C-B9C9807FBA60}" type="parTrans" cxnId="{04EABBEF-2B84-47E7-999B-782972E905FF}">
      <dgm:prSet/>
      <dgm:spPr/>
      <dgm:t>
        <a:bodyPr/>
        <a:lstStyle/>
        <a:p>
          <a:endParaRPr lang="en-US" sz="2000"/>
        </a:p>
      </dgm:t>
    </dgm:pt>
    <dgm:pt modelId="{B22EB641-D3EF-4622-A9A3-788A729CDC82}" type="sibTrans" cxnId="{04EABBEF-2B84-47E7-999B-782972E905FF}">
      <dgm:prSet/>
      <dgm:spPr/>
      <dgm:t>
        <a:bodyPr/>
        <a:lstStyle/>
        <a:p>
          <a:endParaRPr lang="en-US" sz="2000"/>
        </a:p>
      </dgm:t>
    </dgm:pt>
    <dgm:pt modelId="{4D907E72-0186-42FF-981C-ADCECD4B861B}">
      <dgm:prSet custT="1"/>
      <dgm:spPr/>
      <dgm:t>
        <a:bodyPr/>
        <a:lstStyle/>
        <a:p>
          <a:r>
            <a:rPr lang="en-AU" sz="3200" dirty="0"/>
            <a:t>Have a Can-do Attitude </a:t>
          </a:r>
          <a:endParaRPr lang="en-US" sz="3200" dirty="0"/>
        </a:p>
      </dgm:t>
    </dgm:pt>
    <dgm:pt modelId="{4D14BC1A-8C56-4D76-AAA1-FB130EF620BC}" type="parTrans" cxnId="{9896D5B1-2741-4254-9AB5-3BACA7C88C38}">
      <dgm:prSet/>
      <dgm:spPr/>
      <dgm:t>
        <a:bodyPr/>
        <a:lstStyle/>
        <a:p>
          <a:endParaRPr lang="en-US" sz="2000"/>
        </a:p>
      </dgm:t>
    </dgm:pt>
    <dgm:pt modelId="{D9CF267D-1451-4D9B-878F-46DE150E4B9A}" type="sibTrans" cxnId="{9896D5B1-2741-4254-9AB5-3BACA7C88C38}">
      <dgm:prSet/>
      <dgm:spPr/>
      <dgm:t>
        <a:bodyPr/>
        <a:lstStyle/>
        <a:p>
          <a:endParaRPr lang="en-US" sz="2000"/>
        </a:p>
      </dgm:t>
    </dgm:pt>
    <dgm:pt modelId="{71DF18A1-7808-450C-B531-2C549F6BB555}">
      <dgm:prSet custT="1"/>
      <dgm:spPr/>
      <dgm:t>
        <a:bodyPr/>
        <a:lstStyle/>
        <a:p>
          <a:r>
            <a:rPr lang="en-AU" sz="3200" dirty="0"/>
            <a:t>Take good advice of your parents</a:t>
          </a:r>
          <a:endParaRPr lang="en-US" sz="3200" dirty="0"/>
        </a:p>
      </dgm:t>
    </dgm:pt>
    <dgm:pt modelId="{AD3C57C9-83D6-46E6-87E8-8DB20FA3C3A5}" type="parTrans" cxnId="{F87AA3FA-92A9-4F3A-9995-D25B11A775C8}">
      <dgm:prSet/>
      <dgm:spPr/>
      <dgm:t>
        <a:bodyPr/>
        <a:lstStyle/>
        <a:p>
          <a:endParaRPr lang="en-US" sz="2000"/>
        </a:p>
      </dgm:t>
    </dgm:pt>
    <dgm:pt modelId="{B8C2ECC9-B5DB-473B-B95D-1FA13ABB19C8}" type="sibTrans" cxnId="{F87AA3FA-92A9-4F3A-9995-D25B11A775C8}">
      <dgm:prSet/>
      <dgm:spPr/>
      <dgm:t>
        <a:bodyPr/>
        <a:lstStyle/>
        <a:p>
          <a:endParaRPr lang="en-US" sz="2000"/>
        </a:p>
      </dgm:t>
    </dgm:pt>
    <dgm:pt modelId="{977B6685-DD6C-46CA-8125-DE117E3C1590}" type="pres">
      <dgm:prSet presAssocID="{EAC3C530-64DE-4788-AFF5-A796871DC65E}" presName="vert0" presStyleCnt="0">
        <dgm:presLayoutVars>
          <dgm:dir/>
          <dgm:animOne val="branch"/>
          <dgm:animLvl val="lvl"/>
        </dgm:presLayoutVars>
      </dgm:prSet>
      <dgm:spPr/>
    </dgm:pt>
    <dgm:pt modelId="{EA3B7137-2D54-4817-876E-43B84977C168}" type="pres">
      <dgm:prSet presAssocID="{53E584C8-A10C-4D57-9467-51D5125C599A}" presName="thickLine" presStyleLbl="alignNode1" presStyleIdx="0" presStyleCnt="5"/>
      <dgm:spPr/>
    </dgm:pt>
    <dgm:pt modelId="{5871332C-B003-4F4E-B7FC-D4E28EB62514}" type="pres">
      <dgm:prSet presAssocID="{53E584C8-A10C-4D57-9467-51D5125C599A}" presName="horz1" presStyleCnt="0"/>
      <dgm:spPr/>
    </dgm:pt>
    <dgm:pt modelId="{C982081D-BB23-44C4-B435-AE0F0D2D925A}" type="pres">
      <dgm:prSet presAssocID="{53E584C8-A10C-4D57-9467-51D5125C599A}" presName="tx1" presStyleLbl="revTx" presStyleIdx="0" presStyleCnt="5"/>
      <dgm:spPr/>
    </dgm:pt>
    <dgm:pt modelId="{B4DB1922-E91A-4E0B-86B9-BFF50689B9F6}" type="pres">
      <dgm:prSet presAssocID="{53E584C8-A10C-4D57-9467-51D5125C599A}" presName="vert1" presStyleCnt="0"/>
      <dgm:spPr/>
    </dgm:pt>
    <dgm:pt modelId="{F193DB66-19E3-4242-872C-1C14EEF6694B}" type="pres">
      <dgm:prSet presAssocID="{95B15489-C6DD-4632-971C-C702A187AAE2}" presName="thickLine" presStyleLbl="alignNode1" presStyleIdx="1" presStyleCnt="5"/>
      <dgm:spPr/>
    </dgm:pt>
    <dgm:pt modelId="{FB0D248D-6225-407A-BB6D-3D9824A11D50}" type="pres">
      <dgm:prSet presAssocID="{95B15489-C6DD-4632-971C-C702A187AAE2}" presName="horz1" presStyleCnt="0"/>
      <dgm:spPr/>
    </dgm:pt>
    <dgm:pt modelId="{65DD0113-83A5-47CD-809E-6E810E898870}" type="pres">
      <dgm:prSet presAssocID="{95B15489-C6DD-4632-971C-C702A187AAE2}" presName="tx1" presStyleLbl="revTx" presStyleIdx="1" presStyleCnt="5"/>
      <dgm:spPr/>
    </dgm:pt>
    <dgm:pt modelId="{8DD9CEC8-548C-4C1D-A97E-881C707EF2B8}" type="pres">
      <dgm:prSet presAssocID="{95B15489-C6DD-4632-971C-C702A187AAE2}" presName="vert1" presStyleCnt="0"/>
      <dgm:spPr/>
    </dgm:pt>
    <dgm:pt modelId="{3331308C-A12E-43C2-951F-3BBD830B783E}" type="pres">
      <dgm:prSet presAssocID="{75B7AD23-A2C4-4582-8F35-3F85B910F2DC}" presName="thickLine" presStyleLbl="alignNode1" presStyleIdx="2" presStyleCnt="5"/>
      <dgm:spPr/>
    </dgm:pt>
    <dgm:pt modelId="{9205B476-BB5E-40AB-83EF-25A022B354FE}" type="pres">
      <dgm:prSet presAssocID="{75B7AD23-A2C4-4582-8F35-3F85B910F2DC}" presName="horz1" presStyleCnt="0"/>
      <dgm:spPr/>
    </dgm:pt>
    <dgm:pt modelId="{B177D6DB-3695-4B79-848C-E8C41C6D5992}" type="pres">
      <dgm:prSet presAssocID="{75B7AD23-A2C4-4582-8F35-3F85B910F2DC}" presName="tx1" presStyleLbl="revTx" presStyleIdx="2" presStyleCnt="5"/>
      <dgm:spPr/>
    </dgm:pt>
    <dgm:pt modelId="{9D5076EB-B479-4649-A4A3-7DC1A47FC2FD}" type="pres">
      <dgm:prSet presAssocID="{75B7AD23-A2C4-4582-8F35-3F85B910F2DC}" presName="vert1" presStyleCnt="0"/>
      <dgm:spPr/>
    </dgm:pt>
    <dgm:pt modelId="{8DEC4483-1D10-43DE-8CB4-201F2C49122D}" type="pres">
      <dgm:prSet presAssocID="{4D907E72-0186-42FF-981C-ADCECD4B861B}" presName="thickLine" presStyleLbl="alignNode1" presStyleIdx="3" presStyleCnt="5"/>
      <dgm:spPr/>
    </dgm:pt>
    <dgm:pt modelId="{379FBAE9-C89D-4794-A2F6-5CABC1C2E505}" type="pres">
      <dgm:prSet presAssocID="{4D907E72-0186-42FF-981C-ADCECD4B861B}" presName="horz1" presStyleCnt="0"/>
      <dgm:spPr/>
    </dgm:pt>
    <dgm:pt modelId="{D3FBC4B8-1091-403B-B6BE-CC716D5AD168}" type="pres">
      <dgm:prSet presAssocID="{4D907E72-0186-42FF-981C-ADCECD4B861B}" presName="tx1" presStyleLbl="revTx" presStyleIdx="3" presStyleCnt="5"/>
      <dgm:spPr/>
    </dgm:pt>
    <dgm:pt modelId="{BC2A474F-8DA2-4800-B412-20AA08F19548}" type="pres">
      <dgm:prSet presAssocID="{4D907E72-0186-42FF-981C-ADCECD4B861B}" presName="vert1" presStyleCnt="0"/>
      <dgm:spPr/>
    </dgm:pt>
    <dgm:pt modelId="{8DECC9DB-2BBD-4CB5-A84F-7D3F56CF26FD}" type="pres">
      <dgm:prSet presAssocID="{71DF18A1-7808-450C-B531-2C549F6BB555}" presName="thickLine" presStyleLbl="alignNode1" presStyleIdx="4" presStyleCnt="5"/>
      <dgm:spPr/>
    </dgm:pt>
    <dgm:pt modelId="{B502923B-D631-4E82-83AB-3047715DF260}" type="pres">
      <dgm:prSet presAssocID="{71DF18A1-7808-450C-B531-2C549F6BB555}" presName="horz1" presStyleCnt="0"/>
      <dgm:spPr/>
    </dgm:pt>
    <dgm:pt modelId="{A208D5EE-9F26-49DE-B162-95CB2E9C6F7E}" type="pres">
      <dgm:prSet presAssocID="{71DF18A1-7808-450C-B531-2C549F6BB555}" presName="tx1" presStyleLbl="revTx" presStyleIdx="4" presStyleCnt="5"/>
      <dgm:spPr/>
    </dgm:pt>
    <dgm:pt modelId="{A2E05979-B39F-4BF3-A1B4-2DE29677BF7B}" type="pres">
      <dgm:prSet presAssocID="{71DF18A1-7808-450C-B531-2C549F6BB555}" presName="vert1" presStyleCnt="0"/>
      <dgm:spPr/>
    </dgm:pt>
  </dgm:ptLst>
  <dgm:cxnLst>
    <dgm:cxn modelId="{08464922-26F5-43C9-A819-C499D313C451}" srcId="{EAC3C530-64DE-4788-AFF5-A796871DC65E}" destId="{53E584C8-A10C-4D57-9467-51D5125C599A}" srcOrd="0" destOrd="0" parTransId="{392C8554-58B5-48F0-B53B-15232AA3D83D}" sibTransId="{EF01BFEA-25D9-48C8-9887-F8686948FF40}"/>
    <dgm:cxn modelId="{4E8B0C64-9627-4F1E-868D-EC3A23FC1E52}" type="presOf" srcId="{53E584C8-A10C-4D57-9467-51D5125C599A}" destId="{C982081D-BB23-44C4-B435-AE0F0D2D925A}" srcOrd="0" destOrd="0" presId="urn:microsoft.com/office/officeart/2008/layout/LinedList"/>
    <dgm:cxn modelId="{64CAF446-377C-4DAD-9D4F-ECB1F0BF93D1}" type="presOf" srcId="{EAC3C530-64DE-4788-AFF5-A796871DC65E}" destId="{977B6685-DD6C-46CA-8125-DE117E3C1590}" srcOrd="0" destOrd="0" presId="urn:microsoft.com/office/officeart/2008/layout/LinedList"/>
    <dgm:cxn modelId="{D8F3A2B1-E6FA-41C0-8239-193631552E4D}" type="presOf" srcId="{71DF18A1-7808-450C-B531-2C549F6BB555}" destId="{A208D5EE-9F26-49DE-B162-95CB2E9C6F7E}" srcOrd="0" destOrd="0" presId="urn:microsoft.com/office/officeart/2008/layout/LinedList"/>
    <dgm:cxn modelId="{9896D5B1-2741-4254-9AB5-3BACA7C88C38}" srcId="{EAC3C530-64DE-4788-AFF5-A796871DC65E}" destId="{4D907E72-0186-42FF-981C-ADCECD4B861B}" srcOrd="3" destOrd="0" parTransId="{4D14BC1A-8C56-4D76-AAA1-FB130EF620BC}" sibTransId="{D9CF267D-1451-4D9B-878F-46DE150E4B9A}"/>
    <dgm:cxn modelId="{4CA568C0-314C-4D9E-B650-921DA0CF820F}" srcId="{EAC3C530-64DE-4788-AFF5-A796871DC65E}" destId="{95B15489-C6DD-4632-971C-C702A187AAE2}" srcOrd="1" destOrd="0" parTransId="{556EA01E-A675-4A13-80E8-05FB8EC4BDC3}" sibTransId="{5FD394C9-064D-4656-A0A8-88434732FF37}"/>
    <dgm:cxn modelId="{A0863DE1-084E-41C8-BBCE-3AA1D348733F}" type="presOf" srcId="{4D907E72-0186-42FF-981C-ADCECD4B861B}" destId="{D3FBC4B8-1091-403B-B6BE-CC716D5AD168}" srcOrd="0" destOrd="0" presId="urn:microsoft.com/office/officeart/2008/layout/LinedList"/>
    <dgm:cxn modelId="{A45789E1-2970-400E-AEB5-F3A00D36253A}" type="presOf" srcId="{75B7AD23-A2C4-4582-8F35-3F85B910F2DC}" destId="{B177D6DB-3695-4B79-848C-E8C41C6D5992}" srcOrd="0" destOrd="0" presId="urn:microsoft.com/office/officeart/2008/layout/LinedList"/>
    <dgm:cxn modelId="{04EABBEF-2B84-47E7-999B-782972E905FF}" srcId="{EAC3C530-64DE-4788-AFF5-A796871DC65E}" destId="{75B7AD23-A2C4-4582-8F35-3F85B910F2DC}" srcOrd="2" destOrd="0" parTransId="{C2A24A76-DF54-4FC4-8A9C-B9C9807FBA60}" sibTransId="{B22EB641-D3EF-4622-A9A3-788A729CDC82}"/>
    <dgm:cxn modelId="{F87AA3FA-92A9-4F3A-9995-D25B11A775C8}" srcId="{EAC3C530-64DE-4788-AFF5-A796871DC65E}" destId="{71DF18A1-7808-450C-B531-2C549F6BB555}" srcOrd="4" destOrd="0" parTransId="{AD3C57C9-83D6-46E6-87E8-8DB20FA3C3A5}" sibTransId="{B8C2ECC9-B5DB-473B-B95D-1FA13ABB19C8}"/>
    <dgm:cxn modelId="{6B2BE0FD-22FE-41A4-928B-E00AF1B54207}" type="presOf" srcId="{95B15489-C6DD-4632-971C-C702A187AAE2}" destId="{65DD0113-83A5-47CD-809E-6E810E898870}" srcOrd="0" destOrd="0" presId="urn:microsoft.com/office/officeart/2008/layout/LinedList"/>
    <dgm:cxn modelId="{23D852E0-4C8B-45A9-96FB-084FFCBD8787}" type="presParOf" srcId="{977B6685-DD6C-46CA-8125-DE117E3C1590}" destId="{EA3B7137-2D54-4817-876E-43B84977C168}" srcOrd="0" destOrd="0" presId="urn:microsoft.com/office/officeart/2008/layout/LinedList"/>
    <dgm:cxn modelId="{D414B3DD-3BCD-45E1-A2E4-DC5A9E1B2A7E}" type="presParOf" srcId="{977B6685-DD6C-46CA-8125-DE117E3C1590}" destId="{5871332C-B003-4F4E-B7FC-D4E28EB62514}" srcOrd="1" destOrd="0" presId="urn:microsoft.com/office/officeart/2008/layout/LinedList"/>
    <dgm:cxn modelId="{329D28FB-3DD3-4A13-9C21-532977F3059D}" type="presParOf" srcId="{5871332C-B003-4F4E-B7FC-D4E28EB62514}" destId="{C982081D-BB23-44C4-B435-AE0F0D2D925A}" srcOrd="0" destOrd="0" presId="urn:microsoft.com/office/officeart/2008/layout/LinedList"/>
    <dgm:cxn modelId="{7C32E6B8-3CA2-44EF-85FB-82D80AAB049E}" type="presParOf" srcId="{5871332C-B003-4F4E-B7FC-D4E28EB62514}" destId="{B4DB1922-E91A-4E0B-86B9-BFF50689B9F6}" srcOrd="1" destOrd="0" presId="urn:microsoft.com/office/officeart/2008/layout/LinedList"/>
    <dgm:cxn modelId="{C9B359E4-D792-4589-9E32-10604088909B}" type="presParOf" srcId="{977B6685-DD6C-46CA-8125-DE117E3C1590}" destId="{F193DB66-19E3-4242-872C-1C14EEF6694B}" srcOrd="2" destOrd="0" presId="urn:microsoft.com/office/officeart/2008/layout/LinedList"/>
    <dgm:cxn modelId="{AD359802-2024-42F1-9FAC-31EAEB1A3452}" type="presParOf" srcId="{977B6685-DD6C-46CA-8125-DE117E3C1590}" destId="{FB0D248D-6225-407A-BB6D-3D9824A11D50}" srcOrd="3" destOrd="0" presId="urn:microsoft.com/office/officeart/2008/layout/LinedList"/>
    <dgm:cxn modelId="{D0B6ABEB-2A22-4EFC-B321-621C3F150E9B}" type="presParOf" srcId="{FB0D248D-6225-407A-BB6D-3D9824A11D50}" destId="{65DD0113-83A5-47CD-809E-6E810E898870}" srcOrd="0" destOrd="0" presId="urn:microsoft.com/office/officeart/2008/layout/LinedList"/>
    <dgm:cxn modelId="{6DC822E9-021D-4143-A525-AFDA680C9804}" type="presParOf" srcId="{FB0D248D-6225-407A-BB6D-3D9824A11D50}" destId="{8DD9CEC8-548C-4C1D-A97E-881C707EF2B8}" srcOrd="1" destOrd="0" presId="urn:microsoft.com/office/officeart/2008/layout/LinedList"/>
    <dgm:cxn modelId="{8BD3BA21-8212-4531-9244-2C65E77331D2}" type="presParOf" srcId="{977B6685-DD6C-46CA-8125-DE117E3C1590}" destId="{3331308C-A12E-43C2-951F-3BBD830B783E}" srcOrd="4" destOrd="0" presId="urn:microsoft.com/office/officeart/2008/layout/LinedList"/>
    <dgm:cxn modelId="{B397D772-A639-424E-8E73-A9B606411598}" type="presParOf" srcId="{977B6685-DD6C-46CA-8125-DE117E3C1590}" destId="{9205B476-BB5E-40AB-83EF-25A022B354FE}" srcOrd="5" destOrd="0" presId="urn:microsoft.com/office/officeart/2008/layout/LinedList"/>
    <dgm:cxn modelId="{7B12EBA4-F3E6-405D-BAF0-9521E56E00AD}" type="presParOf" srcId="{9205B476-BB5E-40AB-83EF-25A022B354FE}" destId="{B177D6DB-3695-4B79-848C-E8C41C6D5992}" srcOrd="0" destOrd="0" presId="urn:microsoft.com/office/officeart/2008/layout/LinedList"/>
    <dgm:cxn modelId="{58DB59ED-9DAA-4B65-9126-1E1CA4FE84D4}" type="presParOf" srcId="{9205B476-BB5E-40AB-83EF-25A022B354FE}" destId="{9D5076EB-B479-4649-A4A3-7DC1A47FC2FD}" srcOrd="1" destOrd="0" presId="urn:microsoft.com/office/officeart/2008/layout/LinedList"/>
    <dgm:cxn modelId="{CDE0C388-6160-4B32-B675-D7DD47562C62}" type="presParOf" srcId="{977B6685-DD6C-46CA-8125-DE117E3C1590}" destId="{8DEC4483-1D10-43DE-8CB4-201F2C49122D}" srcOrd="6" destOrd="0" presId="urn:microsoft.com/office/officeart/2008/layout/LinedList"/>
    <dgm:cxn modelId="{13D3766B-3EDC-4472-9ECA-F744C951C9EC}" type="presParOf" srcId="{977B6685-DD6C-46CA-8125-DE117E3C1590}" destId="{379FBAE9-C89D-4794-A2F6-5CABC1C2E505}" srcOrd="7" destOrd="0" presId="urn:microsoft.com/office/officeart/2008/layout/LinedList"/>
    <dgm:cxn modelId="{26E43846-E1D7-4BF3-B3A6-A9D49002118D}" type="presParOf" srcId="{379FBAE9-C89D-4794-A2F6-5CABC1C2E505}" destId="{D3FBC4B8-1091-403B-B6BE-CC716D5AD168}" srcOrd="0" destOrd="0" presId="urn:microsoft.com/office/officeart/2008/layout/LinedList"/>
    <dgm:cxn modelId="{BC561A00-EBAF-4121-86D6-EA33AA7DF3DB}" type="presParOf" srcId="{379FBAE9-C89D-4794-A2F6-5CABC1C2E505}" destId="{BC2A474F-8DA2-4800-B412-20AA08F19548}" srcOrd="1" destOrd="0" presId="urn:microsoft.com/office/officeart/2008/layout/LinedList"/>
    <dgm:cxn modelId="{E11F3CE5-98D1-471A-AA54-CAE45C6BDC35}" type="presParOf" srcId="{977B6685-DD6C-46CA-8125-DE117E3C1590}" destId="{8DECC9DB-2BBD-4CB5-A84F-7D3F56CF26FD}" srcOrd="8" destOrd="0" presId="urn:microsoft.com/office/officeart/2008/layout/LinedList"/>
    <dgm:cxn modelId="{E936A93C-49D7-4244-B0E5-B29BD7A173EC}" type="presParOf" srcId="{977B6685-DD6C-46CA-8125-DE117E3C1590}" destId="{B502923B-D631-4E82-83AB-3047715DF260}" srcOrd="9" destOrd="0" presId="urn:microsoft.com/office/officeart/2008/layout/LinedList"/>
    <dgm:cxn modelId="{3313CC3B-5B7D-418E-848D-C14064C72E48}" type="presParOf" srcId="{B502923B-D631-4E82-83AB-3047715DF260}" destId="{A208D5EE-9F26-49DE-B162-95CB2E9C6F7E}" srcOrd="0" destOrd="0" presId="urn:microsoft.com/office/officeart/2008/layout/LinedList"/>
    <dgm:cxn modelId="{A086CEE2-0C77-4BD6-8438-78BAA5ECBD0D}" type="presParOf" srcId="{B502923B-D631-4E82-83AB-3047715DF260}" destId="{A2E05979-B39F-4BF3-A1B4-2DE29677BF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6D10A-346F-44F9-A090-B74EF6796240}">
      <dsp:nvSpPr>
        <dsp:cNvPr id="0" name=""/>
        <dsp:cNvSpPr/>
      </dsp:nvSpPr>
      <dsp:spPr>
        <a:xfrm>
          <a:off x="0" y="220"/>
          <a:ext cx="10171338" cy="515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B99FC-666A-48F6-9F2E-65BDE2D60C83}">
      <dsp:nvSpPr>
        <dsp:cNvPr id="0" name=""/>
        <dsp:cNvSpPr/>
      </dsp:nvSpPr>
      <dsp:spPr>
        <a:xfrm>
          <a:off x="155933" y="116204"/>
          <a:ext cx="283516" cy="2835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4F4AC-E8FD-4783-9C94-DB5F32F6AC43}">
      <dsp:nvSpPr>
        <dsp:cNvPr id="0" name=""/>
        <dsp:cNvSpPr/>
      </dsp:nvSpPr>
      <dsp:spPr>
        <a:xfrm>
          <a:off x="595383" y="220"/>
          <a:ext cx="9575954" cy="51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55" tIns="54555" rIns="54555" bIns="545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>
              <a:solidFill>
                <a:schemeClr val="bg1"/>
              </a:solidFill>
            </a:rPr>
            <a:t>Our Goal is to please ALLAH SWT 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595383" y="220"/>
        <a:ext cx="9575954" cy="515483"/>
      </dsp:txXfrm>
    </dsp:sp>
    <dsp:sp modelId="{FD138F37-8E43-4CD4-9767-7F645E53AA31}">
      <dsp:nvSpPr>
        <dsp:cNvPr id="0" name=""/>
        <dsp:cNvSpPr/>
      </dsp:nvSpPr>
      <dsp:spPr>
        <a:xfrm>
          <a:off x="0" y="644575"/>
          <a:ext cx="10171338" cy="515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59CB9-1B06-42BF-8D41-2B570B940924}">
      <dsp:nvSpPr>
        <dsp:cNvPr id="0" name=""/>
        <dsp:cNvSpPr/>
      </dsp:nvSpPr>
      <dsp:spPr>
        <a:xfrm>
          <a:off x="155933" y="760558"/>
          <a:ext cx="283516" cy="2835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2DD9C-A4F3-4343-853B-DDF8423314A8}">
      <dsp:nvSpPr>
        <dsp:cNvPr id="0" name=""/>
        <dsp:cNvSpPr/>
      </dsp:nvSpPr>
      <dsp:spPr>
        <a:xfrm>
          <a:off x="595383" y="644575"/>
          <a:ext cx="9575954" cy="51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55" tIns="54555" rIns="54555" bIns="545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>
              <a:solidFill>
                <a:schemeClr val="bg1"/>
              </a:solidFill>
            </a:rPr>
            <a:t>Have a Can-do attitude 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595383" y="644575"/>
        <a:ext cx="9575954" cy="515483"/>
      </dsp:txXfrm>
    </dsp:sp>
    <dsp:sp modelId="{C1688482-0EEF-4991-9BED-ACBBFC2B4AC8}">
      <dsp:nvSpPr>
        <dsp:cNvPr id="0" name=""/>
        <dsp:cNvSpPr/>
      </dsp:nvSpPr>
      <dsp:spPr>
        <a:xfrm>
          <a:off x="0" y="1288929"/>
          <a:ext cx="10171338" cy="515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46A1F-221B-481A-AF3D-91BDA00A1708}">
      <dsp:nvSpPr>
        <dsp:cNvPr id="0" name=""/>
        <dsp:cNvSpPr/>
      </dsp:nvSpPr>
      <dsp:spPr>
        <a:xfrm>
          <a:off x="155933" y="1404913"/>
          <a:ext cx="283516" cy="2835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DB131-7CF3-4988-B705-5FEA7B0D7FB8}">
      <dsp:nvSpPr>
        <dsp:cNvPr id="0" name=""/>
        <dsp:cNvSpPr/>
      </dsp:nvSpPr>
      <dsp:spPr>
        <a:xfrm>
          <a:off x="595383" y="1288929"/>
          <a:ext cx="9575954" cy="51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55" tIns="54555" rIns="54555" bIns="545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>
              <a:solidFill>
                <a:schemeClr val="bg1"/>
              </a:solidFill>
            </a:rPr>
            <a:t>Listen to &amp; Obey ALLAH SWT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595383" y="1288929"/>
        <a:ext cx="9575954" cy="515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B7137-2D54-4817-876E-43B84977C168}">
      <dsp:nvSpPr>
        <dsp:cNvPr id="0" name=""/>
        <dsp:cNvSpPr/>
      </dsp:nvSpPr>
      <dsp:spPr>
        <a:xfrm>
          <a:off x="0" y="776"/>
          <a:ext cx="4778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2081D-BB23-44C4-B435-AE0F0D2D925A}">
      <dsp:nvSpPr>
        <dsp:cNvPr id="0" name=""/>
        <dsp:cNvSpPr/>
      </dsp:nvSpPr>
      <dsp:spPr>
        <a:xfrm>
          <a:off x="0" y="776"/>
          <a:ext cx="4778245" cy="127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Learn to be patient</a:t>
          </a:r>
          <a:endParaRPr lang="en-US" sz="3200" kern="1200" dirty="0"/>
        </a:p>
      </dsp:txBody>
      <dsp:txXfrm>
        <a:off x="0" y="776"/>
        <a:ext cx="4778245" cy="1271244"/>
      </dsp:txXfrm>
    </dsp:sp>
    <dsp:sp modelId="{F193DB66-19E3-4242-872C-1C14EEF6694B}">
      <dsp:nvSpPr>
        <dsp:cNvPr id="0" name=""/>
        <dsp:cNvSpPr/>
      </dsp:nvSpPr>
      <dsp:spPr>
        <a:xfrm>
          <a:off x="0" y="1272020"/>
          <a:ext cx="4778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D0113-83A5-47CD-809E-6E810E898870}">
      <dsp:nvSpPr>
        <dsp:cNvPr id="0" name=""/>
        <dsp:cNvSpPr/>
      </dsp:nvSpPr>
      <dsp:spPr>
        <a:xfrm>
          <a:off x="0" y="1272020"/>
          <a:ext cx="4778245" cy="127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Follow ALLAH SWT Always and have strong Faith in HIM</a:t>
          </a:r>
          <a:endParaRPr lang="en-US" sz="2800" kern="1200" dirty="0"/>
        </a:p>
      </dsp:txBody>
      <dsp:txXfrm>
        <a:off x="0" y="1272020"/>
        <a:ext cx="4778245" cy="1271244"/>
      </dsp:txXfrm>
    </dsp:sp>
    <dsp:sp modelId="{3331308C-A12E-43C2-951F-3BBD830B783E}">
      <dsp:nvSpPr>
        <dsp:cNvPr id="0" name=""/>
        <dsp:cNvSpPr/>
      </dsp:nvSpPr>
      <dsp:spPr>
        <a:xfrm>
          <a:off x="0" y="2543265"/>
          <a:ext cx="4778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7D6DB-3695-4B79-848C-E8C41C6D5992}">
      <dsp:nvSpPr>
        <dsp:cNvPr id="0" name=""/>
        <dsp:cNvSpPr/>
      </dsp:nvSpPr>
      <dsp:spPr>
        <a:xfrm>
          <a:off x="0" y="2543265"/>
          <a:ext cx="4778245" cy="127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 err="1"/>
            <a:t>Dua</a:t>
          </a:r>
          <a:r>
            <a:rPr lang="en-AU" sz="3200" kern="1200" dirty="0"/>
            <a:t> is the Key </a:t>
          </a:r>
          <a:endParaRPr lang="en-US" sz="3200" kern="1200" dirty="0"/>
        </a:p>
      </dsp:txBody>
      <dsp:txXfrm>
        <a:off x="0" y="2543265"/>
        <a:ext cx="4778245" cy="1271244"/>
      </dsp:txXfrm>
    </dsp:sp>
    <dsp:sp modelId="{8DEC4483-1D10-43DE-8CB4-201F2C49122D}">
      <dsp:nvSpPr>
        <dsp:cNvPr id="0" name=""/>
        <dsp:cNvSpPr/>
      </dsp:nvSpPr>
      <dsp:spPr>
        <a:xfrm>
          <a:off x="0" y="3814510"/>
          <a:ext cx="4778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BC4B8-1091-403B-B6BE-CC716D5AD168}">
      <dsp:nvSpPr>
        <dsp:cNvPr id="0" name=""/>
        <dsp:cNvSpPr/>
      </dsp:nvSpPr>
      <dsp:spPr>
        <a:xfrm>
          <a:off x="0" y="3814510"/>
          <a:ext cx="4778245" cy="127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Have a Can-do Attitude </a:t>
          </a:r>
          <a:endParaRPr lang="en-US" sz="3200" kern="1200" dirty="0"/>
        </a:p>
      </dsp:txBody>
      <dsp:txXfrm>
        <a:off x="0" y="3814510"/>
        <a:ext cx="4778245" cy="1271244"/>
      </dsp:txXfrm>
    </dsp:sp>
    <dsp:sp modelId="{8DECC9DB-2BBD-4CB5-A84F-7D3F56CF26FD}">
      <dsp:nvSpPr>
        <dsp:cNvPr id="0" name=""/>
        <dsp:cNvSpPr/>
      </dsp:nvSpPr>
      <dsp:spPr>
        <a:xfrm>
          <a:off x="0" y="5085755"/>
          <a:ext cx="4778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8D5EE-9F26-49DE-B162-95CB2E9C6F7E}">
      <dsp:nvSpPr>
        <dsp:cNvPr id="0" name=""/>
        <dsp:cNvSpPr/>
      </dsp:nvSpPr>
      <dsp:spPr>
        <a:xfrm>
          <a:off x="0" y="5085755"/>
          <a:ext cx="4778245" cy="127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Take good advice of your parents</a:t>
          </a:r>
          <a:endParaRPr lang="en-US" sz="3200" kern="1200" dirty="0"/>
        </a:p>
      </dsp:txBody>
      <dsp:txXfrm>
        <a:off x="0" y="5085755"/>
        <a:ext cx="4778245" cy="1271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A27B3-A163-4BBB-B6B2-81C98BAD1384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8B7C-CA3F-40D3-B1CE-206F3996D0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304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8B7C-CA3F-40D3-B1CE-206F3996D0E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19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8B7C-CA3F-40D3-B1CE-206F3996D0E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89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8B7C-CA3F-40D3-B1CE-206F3996D0E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48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8B7C-CA3F-40D3-B1CE-206F3996D0E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7926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8B7C-CA3F-40D3-B1CE-206F3996D0E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83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8B7C-CA3F-40D3-B1CE-206F3996D0E7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5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26DF-3923-4BD9-8FDB-3833266CCDF3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8E40-F181-4513-9E10-E011445C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837763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26DF-3923-4BD9-8FDB-3833266CCDF3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8E40-F181-4513-9E10-E011445C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40897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26DF-3923-4BD9-8FDB-3833266CCDF3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8E40-F181-4513-9E10-E011445C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958383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26DF-3923-4BD9-8FDB-3833266CCDF3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8E40-F181-4513-9E10-E011445C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8837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26DF-3923-4BD9-8FDB-3833266CCDF3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8E40-F181-4513-9E10-E011445C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54418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26DF-3923-4BD9-8FDB-3833266CCDF3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8E40-F181-4513-9E10-E011445C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920734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26DF-3923-4BD9-8FDB-3833266CCDF3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8E40-F181-4513-9E10-E011445C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155443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26DF-3923-4BD9-8FDB-3833266CCDF3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8E40-F181-4513-9E10-E011445C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05731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26DF-3923-4BD9-8FDB-3833266CCDF3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8E40-F181-4513-9E10-E011445C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73223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26DF-3923-4BD9-8FDB-3833266CCDF3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8E40-F181-4513-9E10-E011445C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356122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26DF-3923-4BD9-8FDB-3833266CCDF3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8E40-F181-4513-9E10-E011445C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57681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5A26DF-3923-4BD9-8FDB-3833266CCDF3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DFB8E40-F181-4513-9E10-E011445C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9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DCE0-27AF-4261-9C15-10EBB5E2C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Islamic Scripture Class</a:t>
            </a:r>
            <a:br>
              <a:rPr lang="en-AU" dirty="0"/>
            </a:br>
            <a:r>
              <a:rPr lang="en-AU" sz="4000" dirty="0"/>
              <a:t>Epping West Public School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EED3A-709B-4487-BB64-D835A5FA28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sz="2900" dirty="0"/>
              <a:t>Lesson 2: Prophet Nuh (AS)</a:t>
            </a:r>
          </a:p>
          <a:p>
            <a:r>
              <a:rPr lang="en-AU" sz="2900" dirty="0"/>
              <a:t>July 25, 2023</a:t>
            </a:r>
          </a:p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81870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DC9FA-BAB4-4F37-8DA5-4688115A3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761999"/>
            <a:ext cx="7462083" cy="47430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pc="-100" dirty="0">
                <a:solidFill>
                  <a:schemeClr val="accent1">
                    <a:lumMod val="75000"/>
                  </a:schemeClr>
                </a:solidFill>
              </a:rPr>
              <a:t>Prophet Nuh (AS) told people to pray to ONLY ALLAH (SWT)</a:t>
            </a:r>
            <a:br>
              <a:rPr lang="en-US" spc="-1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pc="-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pc="-100" dirty="0">
                <a:solidFill>
                  <a:schemeClr val="accent1">
                    <a:lumMod val="75000"/>
                  </a:schemeClr>
                </a:solidFill>
              </a:rPr>
              <a:t>For 950 years He kept trying to guide people</a:t>
            </a:r>
            <a:br>
              <a:rPr lang="en-US" spc="-1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pc="-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pc="-100" dirty="0">
                <a:solidFill>
                  <a:schemeClr val="accent1">
                    <a:lumMod val="75000"/>
                  </a:schemeClr>
                </a:solidFill>
              </a:rPr>
              <a:t>He was Gentle, Calm, Patient &amp; Brave</a:t>
            </a:r>
            <a:br>
              <a:rPr lang="en-US" spc="-1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pc="-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pc="-100" dirty="0">
                <a:solidFill>
                  <a:schemeClr val="accent1">
                    <a:lumMod val="75000"/>
                  </a:schemeClr>
                </a:solidFill>
              </a:rPr>
              <a:t>ALLAH instructed Prophet Nuh (AS) to build an Ark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030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93612-3B8A-43B9-A63F-05D5A878EC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94105" y="863600"/>
            <a:ext cx="5697895" cy="2849563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ALLAH (SWT) asked Prophet Nuh (AS) to build a GIGANTIC ship</a:t>
            </a:r>
          </a:p>
          <a:p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Prophet Nuh (AS) worked hard by cutting the wood and building the Ark</a:t>
            </a:r>
          </a:p>
          <a:p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C88B8-6F1F-45B8-9332-9B2868A08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251510" cy="4833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Illustration of Noah's Ark, the animals coming out - Stock Image -  E402/0030 - Science Photo Library">
            <a:extLst>
              <a:ext uri="{FF2B5EF4-FFF2-40B4-BE49-F238E27FC236}">
                <a16:creationId xmlns:a16="http://schemas.microsoft.com/office/drawing/2014/main" id="{05A0FBC8-5821-4524-A8E6-DB964150A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843" y="2924116"/>
            <a:ext cx="5085184" cy="4006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B969F1-AEDF-4BA4-BD49-249FE6A13803}"/>
              </a:ext>
            </a:extLst>
          </p:cNvPr>
          <p:cNvSpPr txBox="1"/>
          <p:nvPr/>
        </p:nvSpPr>
        <p:spPr>
          <a:xfrm>
            <a:off x="314792" y="5014884"/>
            <a:ext cx="53744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People made fun of Prophet Nuh (AS)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All good People and pairs of Animals, Birds, Reptiles came on the big 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30321714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ries Of The Prophets In The Quran : Nuh">
            <a:extLst>
              <a:ext uri="{FF2B5EF4-FFF2-40B4-BE49-F238E27FC236}">
                <a16:creationId xmlns:a16="http://schemas.microsoft.com/office/drawing/2014/main" id="{4DEED340-4E2E-4A68-AAFD-700557464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873"/>
            <a:ext cx="7848600" cy="5990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E6F903-7DB4-4054-BE71-C87666E8C296}"/>
              </a:ext>
            </a:extLst>
          </p:cNvPr>
          <p:cNvSpPr txBox="1"/>
          <p:nvPr/>
        </p:nvSpPr>
        <p:spPr>
          <a:xfrm>
            <a:off x="8146009" y="499816"/>
            <a:ext cx="315965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2400" dirty="0"/>
              <a:t>A Big Storm came and it rained for many days &amp; nights</a:t>
            </a:r>
          </a:p>
          <a:p>
            <a:endParaRPr lang="en-AU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2400" dirty="0"/>
              <a:t>Water EVERYWHERE</a:t>
            </a:r>
          </a:p>
          <a:p>
            <a:endParaRPr lang="en-AU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2400" dirty="0"/>
              <a:t>After many days, the Ark rested on a Mountain and everyone get off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2400" dirty="0"/>
              <a:t>They thanked ALLAH SWT for keeping them safe</a:t>
            </a:r>
          </a:p>
        </p:txBody>
      </p:sp>
    </p:spTree>
    <p:extLst>
      <p:ext uri="{BB962C8B-B14F-4D97-AF65-F5344CB8AC3E}">
        <p14:creationId xmlns:p14="http://schemas.microsoft.com/office/powerpoint/2010/main" val="351659455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open book with text on it&#10;&#10;Description automatically generated">
            <a:extLst>
              <a:ext uri="{FF2B5EF4-FFF2-40B4-BE49-F238E27FC236}">
                <a16:creationId xmlns:a16="http://schemas.microsoft.com/office/drawing/2014/main" id="{6007E88D-0BEA-478B-8683-E0609B8B5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20" y="-177271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7B6C41-B2E2-492E-9D23-0CD68871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54" y="266949"/>
            <a:ext cx="6367940" cy="2756170"/>
          </a:xfrm>
        </p:spPr>
        <p:txBody>
          <a:bodyPr>
            <a:normAutofit/>
          </a:bodyPr>
          <a:lstStyle/>
          <a:p>
            <a:r>
              <a:rPr lang="en-AU" sz="7200" dirty="0">
                <a:ln w="15875">
                  <a:solidFill>
                    <a:srgbClr val="FFFFFF"/>
                  </a:solidFill>
                </a:ln>
                <a:noFill/>
              </a:rPr>
              <a:t>What did we learn?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68EDD68-FE55-628B-61DF-0B568282D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459954"/>
              </p:ext>
            </p:extLst>
          </p:nvPr>
        </p:nvGraphicFramePr>
        <p:xfrm>
          <a:off x="1010331" y="4797615"/>
          <a:ext cx="10171338" cy="1804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0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B763-6775-4579-8E5B-817DFAD8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176" y="1298448"/>
            <a:ext cx="7942521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br>
              <a:rPr lang="en-US" sz="5900" spc="-100" dirty="0">
                <a:solidFill>
                  <a:schemeClr val="accent1"/>
                </a:solidFill>
              </a:rPr>
            </a:br>
            <a:r>
              <a:rPr lang="en-US" sz="5900" spc="-100" dirty="0">
                <a:solidFill>
                  <a:schemeClr val="accent1"/>
                </a:solidFill>
              </a:rPr>
              <a:t>Islamic Scripture Class</a:t>
            </a:r>
            <a:br>
              <a:rPr lang="en-US" sz="5900" spc="-100" dirty="0">
                <a:solidFill>
                  <a:schemeClr val="accent1"/>
                </a:solidFill>
              </a:rPr>
            </a:br>
            <a:r>
              <a:rPr lang="en-US" sz="5900" spc="-100" dirty="0">
                <a:solidFill>
                  <a:schemeClr val="accent1"/>
                </a:solidFill>
              </a:rPr>
              <a:t>Year 3-6</a:t>
            </a:r>
          </a:p>
        </p:txBody>
      </p:sp>
    </p:spTree>
    <p:extLst>
      <p:ext uri="{BB962C8B-B14F-4D97-AF65-F5344CB8AC3E}">
        <p14:creationId xmlns:p14="http://schemas.microsoft.com/office/powerpoint/2010/main" val="214939049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6AB2-622C-45A7-BF39-BC2AAA7E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Who is a Prophet?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87311-28E0-4BE3-BAC2-BA67CF196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Nabi (Prophet): Who taught the Rules of the Prophets before them</a:t>
            </a:r>
          </a:p>
          <a:p>
            <a:r>
              <a:rPr lang="en-AU" dirty="0"/>
              <a:t>Rasool (Messenger): Who was given a book or New rules from ALLAH (SWT)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4B42D-6DE9-4742-9995-A05E2C81DBAB}"/>
              </a:ext>
            </a:extLst>
          </p:cNvPr>
          <p:cNvSpPr/>
          <p:nvPr/>
        </p:nvSpPr>
        <p:spPr>
          <a:xfrm>
            <a:off x="79899" y="2706915"/>
            <a:ext cx="11754031" cy="188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What was Prophet Musa AS?</a:t>
            </a:r>
            <a:br>
              <a:rPr lang="en-AU" sz="3200" dirty="0"/>
            </a:br>
            <a:r>
              <a:rPr lang="en-AU" sz="3200" dirty="0"/>
              <a:t>What was Prophet Muhammad (S.A.W.W)</a:t>
            </a:r>
          </a:p>
        </p:txBody>
      </p:sp>
    </p:spTree>
    <p:extLst>
      <p:ext uri="{BB962C8B-B14F-4D97-AF65-F5344CB8AC3E}">
        <p14:creationId xmlns:p14="http://schemas.microsoft.com/office/powerpoint/2010/main" val="4028769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453C-00E0-473C-A3E3-3124C9F3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3E745-6C5A-4A6C-8B02-1B72B35F4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 descr="The Story of Prophet Nuh (Noah)(عَلَيْهِ ٱلسَّلَامُ) – Sisters Network  Project">
            <a:extLst>
              <a:ext uri="{FF2B5EF4-FFF2-40B4-BE49-F238E27FC236}">
                <a16:creationId xmlns:a16="http://schemas.microsoft.com/office/drawing/2014/main" id="{54B63A7F-F3C8-4E99-A384-8A064A26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3DE610-7203-485F-882A-2762306C4C34}"/>
              </a:ext>
            </a:extLst>
          </p:cNvPr>
          <p:cNvSpPr/>
          <p:nvPr/>
        </p:nvSpPr>
        <p:spPr>
          <a:xfrm>
            <a:off x="0" y="5725020"/>
            <a:ext cx="12192000" cy="1132980"/>
          </a:xfrm>
          <a:prstGeom prst="rect">
            <a:avLst/>
          </a:prstGeom>
          <a:solidFill>
            <a:srgbClr val="0613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456706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E05E-48A9-48E4-A1D8-20C1EF22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400" dirty="0"/>
              <a:t>Prophet Nuh (AS)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6DBD-6977-42FF-B906-97D63162A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ALLAH SWT named 71</a:t>
            </a:r>
            <a:r>
              <a:rPr lang="en-AU" sz="2400" baseline="30000" dirty="0"/>
              <a:t>st</a:t>
            </a:r>
            <a:r>
              <a:rPr lang="en-AU" sz="2400" dirty="0"/>
              <a:t> Surah after Prophet Nuh AS</a:t>
            </a:r>
          </a:p>
          <a:p>
            <a:r>
              <a:rPr lang="en-AU" sz="2400" dirty="0"/>
              <a:t>He lived for 1100 years</a:t>
            </a:r>
          </a:p>
          <a:p>
            <a:r>
              <a:rPr lang="en-AU" sz="2400" dirty="0"/>
              <a:t>People had forgotten about ALLAH SWT</a:t>
            </a:r>
          </a:p>
          <a:p>
            <a:r>
              <a:rPr lang="en-AU" sz="2400" dirty="0"/>
              <a:t>For 950 years Prophet Nuh called people to believe in oneness of ALLAH SWT</a:t>
            </a:r>
          </a:p>
          <a:p>
            <a:r>
              <a:rPr lang="en-AU" sz="2400" dirty="0"/>
              <a:t>He was strong, patient, calm and brave</a:t>
            </a:r>
          </a:p>
          <a:p>
            <a:r>
              <a:rPr lang="en-AU" sz="2400" dirty="0"/>
              <a:t>People did not listen &amp; ridiculed him so Prophet Nuh prayed to ALLAH SWT</a:t>
            </a:r>
          </a:p>
          <a:p>
            <a:r>
              <a:rPr lang="en-AU" sz="2400" dirty="0"/>
              <a:t>ALLAH SWT told Prophet Nuh that a catastrophic storm is coming so build an Ark</a:t>
            </a:r>
          </a:p>
        </p:txBody>
      </p:sp>
    </p:spTree>
    <p:extLst>
      <p:ext uri="{BB962C8B-B14F-4D97-AF65-F5344CB8AC3E}">
        <p14:creationId xmlns:p14="http://schemas.microsoft.com/office/powerpoint/2010/main" val="183869665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8BD8-8BCD-41EE-9D83-D0780E567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93612-3B8A-43B9-A63F-05D5A878E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952" y="864108"/>
            <a:ext cx="3688515" cy="5545570"/>
          </a:xfrm>
        </p:spPr>
        <p:txBody>
          <a:bodyPr>
            <a:normAutofit fontScale="47500" lnSpcReduction="20000"/>
          </a:bodyPr>
          <a:lstStyle/>
          <a:p>
            <a:r>
              <a:rPr lang="en-AU" sz="4400" dirty="0">
                <a:solidFill>
                  <a:schemeClr val="accent1">
                    <a:lumMod val="75000"/>
                  </a:schemeClr>
                </a:solidFill>
              </a:rPr>
              <a:t>Prophet Nuh (AS) worked hard to build the Ark over the years</a:t>
            </a:r>
          </a:p>
          <a:p>
            <a:endParaRPr lang="en-AU" sz="4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4400" dirty="0">
                <a:solidFill>
                  <a:schemeClr val="accent1">
                    <a:lumMod val="75000"/>
                  </a:schemeClr>
                </a:solidFill>
              </a:rPr>
              <a:t>Complete faith in ALLAH SWT</a:t>
            </a:r>
          </a:p>
          <a:p>
            <a:endParaRPr lang="en-AU" sz="4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4400" dirty="0">
                <a:solidFill>
                  <a:schemeClr val="accent1">
                    <a:lumMod val="75000"/>
                  </a:schemeClr>
                </a:solidFill>
              </a:rPr>
              <a:t>People mocked him &amp; teased him </a:t>
            </a:r>
          </a:p>
          <a:p>
            <a:endParaRPr lang="en-AU" sz="4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4400" dirty="0">
                <a:solidFill>
                  <a:schemeClr val="accent1">
                    <a:lumMod val="75000"/>
                  </a:schemeClr>
                </a:solidFill>
              </a:rPr>
              <a:t>His own son </a:t>
            </a:r>
            <a:r>
              <a:rPr lang="en-AU" sz="4400" dirty="0" err="1">
                <a:solidFill>
                  <a:schemeClr val="accent1">
                    <a:lumMod val="75000"/>
                  </a:schemeClr>
                </a:solidFill>
              </a:rPr>
              <a:t>Kanan</a:t>
            </a:r>
            <a:r>
              <a:rPr lang="en-AU" sz="4400" dirty="0">
                <a:solidFill>
                  <a:schemeClr val="accent1">
                    <a:lumMod val="75000"/>
                  </a:schemeClr>
                </a:solidFill>
              </a:rPr>
              <a:t> was a disbeliever</a:t>
            </a:r>
          </a:p>
          <a:p>
            <a:endParaRPr lang="en-AU" sz="4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4400" dirty="0">
                <a:solidFill>
                  <a:schemeClr val="accent1">
                    <a:lumMod val="75000"/>
                  </a:schemeClr>
                </a:solidFill>
              </a:rPr>
              <a:t>One pair of Every known kind of Animal and bird was taken on-board along with all the believers </a:t>
            </a:r>
          </a:p>
          <a:p>
            <a:endParaRPr lang="en-AU" sz="2400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C88B8-6F1F-45B8-9332-9B2868A08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54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1441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ries Of The Prophets In The Quran : Nuh">
            <a:extLst>
              <a:ext uri="{FF2B5EF4-FFF2-40B4-BE49-F238E27FC236}">
                <a16:creationId xmlns:a16="http://schemas.microsoft.com/office/drawing/2014/main" id="{4DEED340-4E2E-4A68-AAFD-700557464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873"/>
            <a:ext cx="7848600" cy="5990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E6F903-7DB4-4054-BE71-C87666E8C296}"/>
              </a:ext>
            </a:extLst>
          </p:cNvPr>
          <p:cNvSpPr txBox="1"/>
          <p:nvPr/>
        </p:nvSpPr>
        <p:spPr>
          <a:xfrm>
            <a:off x="7848600" y="243511"/>
            <a:ext cx="345706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2400" dirty="0"/>
              <a:t>The terrible storm came and it filled the whole Earth with water</a:t>
            </a:r>
          </a:p>
          <a:p>
            <a:endParaRPr lang="en-AU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2400" dirty="0"/>
              <a:t>People ran towards the mountains to take refuge</a:t>
            </a:r>
          </a:p>
          <a:p>
            <a:endParaRPr lang="en-AU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2400" dirty="0"/>
              <a:t>After many days the rain stopped and the  Ark rested on a Mount Judi in </a:t>
            </a:r>
            <a:r>
              <a:rPr lang="en-AU" sz="2400" dirty="0" err="1"/>
              <a:t>Turkiye</a:t>
            </a:r>
            <a:endParaRPr lang="en-AU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2400" dirty="0"/>
              <a:t>The survivors thanked ALLAH SWT for keeping them safe</a:t>
            </a:r>
          </a:p>
        </p:txBody>
      </p:sp>
    </p:spTree>
    <p:extLst>
      <p:ext uri="{BB962C8B-B14F-4D97-AF65-F5344CB8AC3E}">
        <p14:creationId xmlns:p14="http://schemas.microsoft.com/office/powerpoint/2010/main" val="329766760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6B763-6775-4579-8E5B-817DFAD8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7056444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br>
              <a:rPr lang="en-US" sz="5900" spc="-100" dirty="0">
                <a:solidFill>
                  <a:schemeClr val="accent1"/>
                </a:solidFill>
              </a:rPr>
            </a:br>
            <a:r>
              <a:rPr lang="en-US" sz="5400" spc="-100" dirty="0">
                <a:solidFill>
                  <a:schemeClr val="accent1">
                    <a:lumMod val="75000"/>
                  </a:schemeClr>
                </a:solidFill>
              </a:rPr>
              <a:t>Islamic Scripture Class</a:t>
            </a:r>
            <a:br>
              <a:rPr lang="en-US" sz="5900" spc="-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900" spc="-100" dirty="0">
                <a:solidFill>
                  <a:schemeClr val="accent1">
                    <a:lumMod val="75000"/>
                  </a:schemeClr>
                </a:solidFill>
              </a:rPr>
              <a:t>Kindy</a:t>
            </a:r>
          </a:p>
        </p:txBody>
      </p:sp>
    </p:spTree>
    <p:extLst>
      <p:ext uri="{BB962C8B-B14F-4D97-AF65-F5344CB8AC3E}">
        <p14:creationId xmlns:p14="http://schemas.microsoft.com/office/powerpoint/2010/main" val="315203563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773C-FA8B-4C56-A985-11691933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82EA7-FC01-40F5-AE02-880A08057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Patience:</a:t>
            </a:r>
            <a:r>
              <a:rPr lang="en-AU" dirty="0"/>
              <a:t> Prophet Nuh AS preached for 950 years </a:t>
            </a:r>
          </a:p>
          <a:p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Persistence: </a:t>
            </a:r>
            <a:r>
              <a:rPr lang="en-AU" dirty="0"/>
              <a:t>He never gave up </a:t>
            </a:r>
          </a:p>
          <a:p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Prayer: </a:t>
            </a:r>
            <a:r>
              <a:rPr lang="en-AU" dirty="0"/>
              <a:t>Asked ALLAH SWT for help and made </a:t>
            </a:r>
            <a:r>
              <a:rPr lang="en-AU" dirty="0" err="1"/>
              <a:t>Dua</a:t>
            </a:r>
            <a:r>
              <a:rPr lang="en-AU" dirty="0"/>
              <a:t> </a:t>
            </a:r>
          </a:p>
          <a:p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Positivity: </a:t>
            </a:r>
            <a:r>
              <a:rPr lang="en-AU" dirty="0"/>
              <a:t>Success only comes from ALLAH SWT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983339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open book with text on it&#10;&#10;Description automatically generated">
            <a:extLst>
              <a:ext uri="{FF2B5EF4-FFF2-40B4-BE49-F238E27FC236}">
                <a16:creationId xmlns:a16="http://schemas.microsoft.com/office/drawing/2014/main" id="{6007E88D-0BEA-478B-8683-E0609B8B5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7B6C41-B2E2-492E-9D23-0CD68871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864108"/>
            <a:ext cx="6367940" cy="5120639"/>
          </a:xfrm>
        </p:spPr>
        <p:txBody>
          <a:bodyPr>
            <a:normAutofit/>
          </a:bodyPr>
          <a:lstStyle/>
          <a:p>
            <a:r>
              <a:rPr lang="en-AU" sz="7200" dirty="0">
                <a:ln w="15875">
                  <a:solidFill>
                    <a:srgbClr val="FFFFFF"/>
                  </a:solidFill>
                </a:ln>
                <a:noFill/>
              </a:rPr>
              <a:t>Key Lessons to Remember!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279E3680-BABB-6CC8-D0A7-074BE2D17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918715"/>
              </p:ext>
            </p:extLst>
          </p:nvPr>
        </p:nvGraphicFramePr>
        <p:xfrm>
          <a:off x="7296539" y="500214"/>
          <a:ext cx="4778245" cy="635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2052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722BBE-9529-402E-B530-2EB0254C179B}"/>
              </a:ext>
            </a:extLst>
          </p:cNvPr>
          <p:cNvSpPr txBox="1"/>
          <p:nvPr/>
        </p:nvSpPr>
        <p:spPr>
          <a:xfrm>
            <a:off x="2304607" y="501134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dirty="0"/>
              <a:t>Once Upon a Time…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00162-A784-4781-B237-8E3B86F2841D}"/>
              </a:ext>
            </a:extLst>
          </p:cNvPr>
          <p:cNvSpPr txBox="1"/>
          <p:nvPr/>
        </p:nvSpPr>
        <p:spPr>
          <a:xfrm>
            <a:off x="1765890" y="1346774"/>
            <a:ext cx="81330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dirty="0"/>
              <a:t>A wise man named Prophet Nu (AS) who lived for 1100 years</a:t>
            </a:r>
          </a:p>
          <a:p>
            <a:endParaRPr lang="en-AU" sz="3200" dirty="0"/>
          </a:p>
          <a:p>
            <a:endParaRPr lang="en-AU" sz="3200" dirty="0"/>
          </a:p>
        </p:txBody>
      </p:sp>
      <p:pic>
        <p:nvPicPr>
          <p:cNvPr id="9" name="Picture 8" descr="Cartoon of a boat&#10;&#10;Description automatically generated">
            <a:extLst>
              <a:ext uri="{FF2B5EF4-FFF2-40B4-BE49-F238E27FC236}">
                <a16:creationId xmlns:a16="http://schemas.microsoft.com/office/drawing/2014/main" id="{E9AD0103-788F-4BA9-8621-CAA75B9A1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877908-6C41-49EB-BB57-286068D26154}"/>
              </a:ext>
            </a:extLst>
          </p:cNvPr>
          <p:cNvSpPr txBox="1"/>
          <p:nvPr/>
        </p:nvSpPr>
        <p:spPr>
          <a:xfrm>
            <a:off x="8314661" y="254912"/>
            <a:ext cx="36251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AU" sz="3200" dirty="0"/>
              <a:t>Lived for 1100 Years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AU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AU" sz="3200" dirty="0"/>
              <a:t>Taught people to do good things for 950 years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883F6D-5E0E-4E2B-8ED9-379BC9CB095B}"/>
              </a:ext>
            </a:extLst>
          </p:cNvPr>
          <p:cNvSpPr/>
          <p:nvPr/>
        </p:nvSpPr>
        <p:spPr>
          <a:xfrm>
            <a:off x="0" y="0"/>
            <a:ext cx="2175963" cy="1346774"/>
          </a:xfrm>
          <a:prstGeom prst="roundRect">
            <a:avLst/>
          </a:prstGeom>
          <a:solidFill>
            <a:srgbClr val="FBAA3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latin typeface="Bradley Hand ITC" panose="03070402050302030203" pitchFamily="66" charset="0"/>
              </a:rPr>
              <a:t>The Ark</a:t>
            </a:r>
          </a:p>
        </p:txBody>
      </p:sp>
    </p:spTree>
    <p:extLst>
      <p:ext uri="{BB962C8B-B14F-4D97-AF65-F5344CB8AC3E}">
        <p14:creationId xmlns:p14="http://schemas.microsoft.com/office/powerpoint/2010/main" val="117591010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8BD8-8BCD-41EE-9D83-D0780E567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93612-3B8A-43B9-A63F-05D5A878E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952" y="864108"/>
            <a:ext cx="3688515" cy="5120640"/>
          </a:xfrm>
        </p:spPr>
        <p:txBody>
          <a:bodyPr/>
          <a:lstStyle/>
          <a:p>
            <a:r>
              <a:rPr lang="en-AU" sz="2400" dirty="0"/>
              <a:t>ALLAH (SWT) asked Prophet Nuh (AS) to build a GIGANTIC ship</a:t>
            </a:r>
          </a:p>
          <a:p>
            <a:endParaRPr lang="en-AU" sz="2400" dirty="0"/>
          </a:p>
          <a:p>
            <a:r>
              <a:rPr lang="en-AU" sz="2400" dirty="0"/>
              <a:t>Prophet Nuh (AS) worked hard by cutting the wood and building the Ark</a:t>
            </a:r>
          </a:p>
          <a:p>
            <a:endParaRPr lang="en-AU" sz="2400" dirty="0"/>
          </a:p>
          <a:p>
            <a:r>
              <a:rPr lang="en-AU" sz="2400" dirty="0"/>
              <a:t>All good People and pairs of Animals and Birds came on the big ship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C88B8-6F1F-45B8-9332-9B2868A08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54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2785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ories Of The Prophets In The Quran : Nuh">
            <a:extLst>
              <a:ext uri="{FF2B5EF4-FFF2-40B4-BE49-F238E27FC236}">
                <a16:creationId xmlns:a16="http://schemas.microsoft.com/office/drawing/2014/main" id="{4DEED340-4E2E-4A68-AAFD-700557464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873"/>
            <a:ext cx="7848600" cy="59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E6F903-7DB4-4054-BE71-C87666E8C296}"/>
              </a:ext>
            </a:extLst>
          </p:cNvPr>
          <p:cNvSpPr txBox="1"/>
          <p:nvPr/>
        </p:nvSpPr>
        <p:spPr>
          <a:xfrm>
            <a:off x="8039477" y="934822"/>
            <a:ext cx="31596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2400" dirty="0"/>
              <a:t>A Big Storm came and it rained for many days &amp; nights</a:t>
            </a:r>
          </a:p>
          <a:p>
            <a:endParaRPr lang="en-AU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2400" dirty="0"/>
              <a:t>Water everywhere</a:t>
            </a:r>
          </a:p>
          <a:p>
            <a:endParaRPr lang="en-AU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2400" dirty="0"/>
              <a:t>After many days, the Ark rested on a Mountain and everyone get off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7559A7-0A0B-489E-B6E8-6D5ED7DB8DB4}"/>
              </a:ext>
            </a:extLst>
          </p:cNvPr>
          <p:cNvSpPr/>
          <p:nvPr/>
        </p:nvSpPr>
        <p:spPr>
          <a:xfrm>
            <a:off x="0" y="4772319"/>
            <a:ext cx="11754031" cy="1757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Always Listen to ALLAH SWT and Trust Him</a:t>
            </a:r>
          </a:p>
        </p:txBody>
      </p:sp>
    </p:spTree>
    <p:extLst>
      <p:ext uri="{BB962C8B-B14F-4D97-AF65-F5344CB8AC3E}">
        <p14:creationId xmlns:p14="http://schemas.microsoft.com/office/powerpoint/2010/main" val="12890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6B763-6775-4579-8E5B-817DFAD8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5900" spc="-100" dirty="0">
                <a:solidFill>
                  <a:schemeClr val="tx2"/>
                </a:solidFill>
              </a:rPr>
            </a:br>
            <a:r>
              <a:rPr lang="en-US" sz="5900" spc="-100" dirty="0">
                <a:solidFill>
                  <a:schemeClr val="accent1">
                    <a:lumMod val="75000"/>
                  </a:schemeClr>
                </a:solidFill>
              </a:rPr>
              <a:t>Islamic Scripture Class</a:t>
            </a:r>
            <a:br>
              <a:rPr lang="en-US" sz="5900" spc="-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900" spc="-100" dirty="0">
                <a:solidFill>
                  <a:schemeClr val="accent1">
                    <a:lumMod val="75000"/>
                  </a:schemeClr>
                </a:solidFill>
              </a:rPr>
              <a:t>Year 1-2</a:t>
            </a:r>
          </a:p>
        </p:txBody>
      </p:sp>
    </p:spTree>
    <p:extLst>
      <p:ext uri="{BB962C8B-B14F-4D97-AF65-F5344CB8AC3E}">
        <p14:creationId xmlns:p14="http://schemas.microsoft.com/office/powerpoint/2010/main" val="85675861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6AB2-622C-45A7-BF39-BC2AAA7E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Who is a Prophet?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87311-28E0-4BE3-BAC2-BA67CF196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Nabi (Prophet): Who taught the Rules of the Prophets before them</a:t>
            </a:r>
          </a:p>
          <a:p>
            <a:r>
              <a:rPr lang="en-AU" dirty="0"/>
              <a:t>Rasool (Messenger): Who was given a book or New rules from ALLAH (SWT)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4B42D-6DE9-4742-9995-A05E2C81DBAB}"/>
              </a:ext>
            </a:extLst>
          </p:cNvPr>
          <p:cNvSpPr/>
          <p:nvPr/>
        </p:nvSpPr>
        <p:spPr>
          <a:xfrm>
            <a:off x="0" y="2545652"/>
            <a:ext cx="11754031" cy="188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What was Prophet Musa AS?</a:t>
            </a:r>
            <a:br>
              <a:rPr lang="en-AU" sz="3200" dirty="0"/>
            </a:br>
            <a:r>
              <a:rPr lang="en-AU" sz="3200" dirty="0"/>
              <a:t>What was Prophet Muhammad (S.A.W.W)</a:t>
            </a:r>
          </a:p>
        </p:txBody>
      </p:sp>
    </p:spTree>
    <p:extLst>
      <p:ext uri="{BB962C8B-B14F-4D97-AF65-F5344CB8AC3E}">
        <p14:creationId xmlns:p14="http://schemas.microsoft.com/office/powerpoint/2010/main" val="318035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vious Group on Twitter: &quot;It's #riddle time! 'What 8 letter word can have  a letter taken away and it still makes a word. Take another letter away and  it still makes a">
            <a:extLst>
              <a:ext uri="{FF2B5EF4-FFF2-40B4-BE49-F238E27FC236}">
                <a16:creationId xmlns:a16="http://schemas.microsoft.com/office/drawing/2014/main" id="{C497C54B-61B1-4B60-90EB-370A468A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61" y="1819922"/>
            <a:ext cx="5303371" cy="473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A775A2-4340-45FB-B276-8BFCB34E0EF5}"/>
              </a:ext>
            </a:extLst>
          </p:cNvPr>
          <p:cNvSpPr txBox="1"/>
          <p:nvPr/>
        </p:nvSpPr>
        <p:spPr>
          <a:xfrm>
            <a:off x="651807" y="820730"/>
            <a:ext cx="68587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chemeClr val="accent1">
                    <a:lumMod val="75000"/>
                  </a:schemeClr>
                </a:solidFill>
              </a:rPr>
              <a:t>Guess the name of the Prophet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AU" sz="3600" dirty="0"/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AU" sz="3600" dirty="0"/>
              <a:t>A Gigantic Ship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AU" sz="3600" dirty="0"/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AU" sz="3600" dirty="0"/>
              <a:t>A Big Storm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AU" sz="3600" dirty="0"/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AU" sz="3600" dirty="0"/>
              <a:t>1100 Years Old </a:t>
            </a:r>
          </a:p>
        </p:txBody>
      </p:sp>
    </p:spTree>
    <p:extLst>
      <p:ext uri="{BB962C8B-B14F-4D97-AF65-F5344CB8AC3E}">
        <p14:creationId xmlns:p14="http://schemas.microsoft.com/office/powerpoint/2010/main" val="228390048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A722BBE-9529-402E-B530-2EB0254C179B}"/>
              </a:ext>
            </a:extLst>
          </p:cNvPr>
          <p:cNvSpPr txBox="1"/>
          <p:nvPr/>
        </p:nvSpPr>
        <p:spPr>
          <a:xfrm>
            <a:off x="2304607" y="501134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dirty="0"/>
              <a:t>Once Upon a Time…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00162-A784-4781-B237-8E3B86F2841D}"/>
              </a:ext>
            </a:extLst>
          </p:cNvPr>
          <p:cNvSpPr txBox="1"/>
          <p:nvPr/>
        </p:nvSpPr>
        <p:spPr>
          <a:xfrm>
            <a:off x="1765890" y="1346774"/>
            <a:ext cx="81330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dirty="0"/>
              <a:t>A wise man named Prophet Nu (AS) who lived for 1100 years</a:t>
            </a:r>
          </a:p>
          <a:p>
            <a:endParaRPr lang="en-AU" sz="3200" dirty="0"/>
          </a:p>
          <a:p>
            <a:endParaRPr lang="en-AU" sz="3200" dirty="0"/>
          </a:p>
        </p:txBody>
      </p:sp>
      <p:pic>
        <p:nvPicPr>
          <p:cNvPr id="9" name="Picture 8" descr="Cartoon of a boat&#10;&#10;Description automatically generated">
            <a:extLst>
              <a:ext uri="{FF2B5EF4-FFF2-40B4-BE49-F238E27FC236}">
                <a16:creationId xmlns:a16="http://schemas.microsoft.com/office/drawing/2014/main" id="{E9AD0103-788F-4BA9-8621-CAA75B9A1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877908-6C41-49EB-BB57-286068D26154}"/>
              </a:ext>
            </a:extLst>
          </p:cNvPr>
          <p:cNvSpPr txBox="1"/>
          <p:nvPr/>
        </p:nvSpPr>
        <p:spPr>
          <a:xfrm>
            <a:off x="8531023" y="68481"/>
            <a:ext cx="362512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AU" sz="3200" dirty="0"/>
              <a:t>Lived for 1100 Years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AU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AU" sz="3200" dirty="0"/>
              <a:t>Taught people to do good things for 950 years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AU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AU" sz="3200" dirty="0"/>
              <a:t>Surah Nuh (71)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883F6D-5E0E-4E2B-8ED9-379BC9CB095B}"/>
              </a:ext>
            </a:extLst>
          </p:cNvPr>
          <p:cNvSpPr/>
          <p:nvPr/>
        </p:nvSpPr>
        <p:spPr>
          <a:xfrm>
            <a:off x="0" y="0"/>
            <a:ext cx="2175963" cy="1346774"/>
          </a:xfrm>
          <a:prstGeom prst="roundRect">
            <a:avLst/>
          </a:prstGeom>
          <a:solidFill>
            <a:srgbClr val="FBAA3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latin typeface="Bradley Hand ITC" panose="03070402050302030203" pitchFamily="66" charset="0"/>
              </a:rPr>
              <a:t>The Ark</a:t>
            </a:r>
          </a:p>
        </p:txBody>
      </p:sp>
    </p:spTree>
    <p:extLst>
      <p:ext uri="{BB962C8B-B14F-4D97-AF65-F5344CB8AC3E}">
        <p14:creationId xmlns:p14="http://schemas.microsoft.com/office/powerpoint/2010/main" val="296427195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152</TotalTime>
  <Words>731</Words>
  <Application>Microsoft Office PowerPoint</Application>
  <PresentationFormat>Widescreen</PresentationFormat>
  <Paragraphs>107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Bradley Hand ITC</vt:lpstr>
      <vt:lpstr>Calibri</vt:lpstr>
      <vt:lpstr>Corbel</vt:lpstr>
      <vt:lpstr>Courier New</vt:lpstr>
      <vt:lpstr>Wingdings 2</vt:lpstr>
      <vt:lpstr>Frame</vt:lpstr>
      <vt:lpstr>Islamic Scripture Class Epping West Public School</vt:lpstr>
      <vt:lpstr> Islamic Scripture Class Kindy</vt:lpstr>
      <vt:lpstr>PowerPoint Presentation</vt:lpstr>
      <vt:lpstr>PowerPoint Presentation</vt:lpstr>
      <vt:lpstr>PowerPoint Presentation</vt:lpstr>
      <vt:lpstr> Islamic Scripture Class Year 1-2</vt:lpstr>
      <vt:lpstr>Who is a Prophet?</vt:lpstr>
      <vt:lpstr>PowerPoint Presentation</vt:lpstr>
      <vt:lpstr>PowerPoint Presentation</vt:lpstr>
      <vt:lpstr>Prophet Nuh (AS) told people to pray to ONLY ALLAH (SWT)  For 950 years He kept trying to guide people  He was Gentle, Calm, Patient &amp; Brave  ALLAH instructed Prophet Nuh (AS) to build an Ark</vt:lpstr>
      <vt:lpstr>PowerPoint Presentation</vt:lpstr>
      <vt:lpstr>PowerPoint Presentation</vt:lpstr>
      <vt:lpstr>What did we learn?</vt:lpstr>
      <vt:lpstr> Islamic Scripture Class Year 3-6</vt:lpstr>
      <vt:lpstr>Who is a Prophet?</vt:lpstr>
      <vt:lpstr>PowerPoint Presentation</vt:lpstr>
      <vt:lpstr>Prophet Nuh (AS)</vt:lpstr>
      <vt:lpstr>PowerPoint Presentation</vt:lpstr>
      <vt:lpstr>PowerPoint Presentation</vt:lpstr>
      <vt:lpstr>What did we learn?</vt:lpstr>
      <vt:lpstr>Key Lessons to Remember!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Ayesha Naveed</dc:creator>
  <cp:lastModifiedBy>Ayesha Naveed</cp:lastModifiedBy>
  <cp:revision>4</cp:revision>
  <dcterms:created xsi:type="dcterms:W3CDTF">2023-07-24T04:38:38Z</dcterms:created>
  <dcterms:modified xsi:type="dcterms:W3CDTF">2023-07-24T08:32:15Z</dcterms:modified>
</cp:coreProperties>
</file>